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5392A-9324-4241-B84F-45831020BC3C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E148-B1D4-44A6-A2B5-14ADC2C7C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Swar</a:t>
            </a:r>
            <a:r>
              <a:rPr lang="en-US" dirty="0" smtClean="0"/>
              <a:t> Letters </a:t>
            </a:r>
            <a:r>
              <a:rPr lang="en-US" dirty="0" err="1" smtClean="0"/>
              <a:t>स्वर</a:t>
            </a:r>
            <a:r>
              <a:rPr lang="en-US" dirty="0" smtClean="0"/>
              <a:t> (Vowels)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अ			आ			इ 			</a:t>
            </a:r>
          </a:p>
          <a:p>
            <a:pPr>
              <a:buNone/>
            </a:pPr>
            <a:r>
              <a:rPr lang="en-US" dirty="0" smtClean="0"/>
              <a:t>		ई				उ			ऊ				ऋ</a:t>
            </a:r>
          </a:p>
          <a:p>
            <a:pPr>
              <a:buNone/>
            </a:pPr>
            <a:r>
              <a:rPr lang="en-US" dirty="0" smtClean="0"/>
              <a:t>		ए 		ऐ			ओ			</a:t>
            </a:r>
          </a:p>
          <a:p>
            <a:pPr>
              <a:buNone/>
            </a:pPr>
            <a:r>
              <a:rPr lang="en-US" dirty="0" smtClean="0"/>
              <a:t>			औ		</a:t>
            </a:r>
            <a:r>
              <a:rPr lang="en-US" dirty="0" err="1" smtClean="0"/>
              <a:t>अं</a:t>
            </a:r>
            <a:r>
              <a:rPr lang="en-US" dirty="0" smtClean="0"/>
              <a:t>		अ: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ओ  -  </a:t>
            </a:r>
            <a:r>
              <a:rPr lang="en-US" dirty="0" err="1" smtClean="0"/>
              <a:t>ओस</a:t>
            </a:r>
            <a:r>
              <a:rPr lang="en-US" dirty="0" smtClean="0"/>
              <a:t> (Dew drops)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6" descr="Image result for picture of dew drop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055392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ऐ  -  </a:t>
            </a:r>
            <a:r>
              <a:rPr lang="en-US" dirty="0" err="1" smtClean="0"/>
              <a:t>ऐनक</a:t>
            </a:r>
            <a:r>
              <a:rPr lang="en-US" dirty="0" smtClean="0"/>
              <a:t> Spectacles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6" descr="Image result for picture of spectale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67055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औ  -  </a:t>
            </a:r>
            <a:r>
              <a:rPr lang="en-US" dirty="0" err="1" smtClean="0"/>
              <a:t>औरत</a:t>
            </a:r>
            <a:r>
              <a:rPr lang="en-US" dirty="0" smtClean="0"/>
              <a:t>  Woman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6" descr="Image result for picture of indian lad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527800" cy="446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अं</a:t>
            </a:r>
            <a:r>
              <a:rPr lang="en-US" dirty="0" smtClean="0"/>
              <a:t>  -  </a:t>
            </a:r>
            <a:r>
              <a:rPr lang="en-US" dirty="0" err="1" smtClean="0"/>
              <a:t>अंगूर</a:t>
            </a:r>
            <a:r>
              <a:rPr lang="en-US" dirty="0" smtClean="0"/>
              <a:t>  Grapes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6" descr="Image result for picture of grape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80010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अ – </a:t>
            </a:r>
            <a:r>
              <a:rPr lang="en-US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अनार</a:t>
            </a:r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Pomegranate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6" descr="Screenshot_20200703-191311~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आ – </a:t>
            </a:r>
            <a:r>
              <a:rPr lang="en-US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आम</a:t>
            </a:r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Mango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Screenshot_20200703-191637~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42" y="1143000"/>
            <a:ext cx="8138058" cy="49831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इ – </a:t>
            </a:r>
            <a:r>
              <a:rPr lang="en-US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इडली</a:t>
            </a:r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</a:t>
            </a:r>
            <a:r>
              <a:rPr lang="en-US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Idlli</a:t>
            </a:r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7" descr="Image result for picture of idlli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315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ई  -  </a:t>
            </a:r>
            <a:r>
              <a:rPr lang="en-US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ईख</a:t>
            </a:r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Sugarcane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7" descr="Image result for picture of sugarcane of pongal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उ  -  </a:t>
            </a:r>
            <a:r>
              <a:rPr lang="en-US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उपहार</a:t>
            </a:r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Gift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Content Placeholder 6" descr="Image result for picture of gif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79248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ऊ  -  </a:t>
            </a:r>
            <a:r>
              <a:rPr lang="en-US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ऊट</a:t>
            </a:r>
            <a:r>
              <a:rPr lang="en-US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Camel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6" descr="Image result for picture of camel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467599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ऋ – ऋ  Season</a:t>
            </a:r>
            <a:endParaRPr lang="en-US" dirty="0"/>
          </a:p>
        </p:txBody>
      </p:sp>
      <p:pic>
        <p:nvPicPr>
          <p:cNvPr id="4" name="Content Placeholder 6" descr="Image result for picture of season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73152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ए  -  </a:t>
            </a:r>
            <a:r>
              <a:rPr lang="en-US" dirty="0" err="1" smtClean="0"/>
              <a:t>एक</a:t>
            </a:r>
            <a:r>
              <a:rPr lang="en-US" dirty="0" smtClean="0"/>
              <a:t>     One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6" descr="Image result for picture of on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58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Swar Letters स्वर (Vowels)</vt:lpstr>
      <vt:lpstr>अ – अनार Pomegranate </vt:lpstr>
      <vt:lpstr>आ – आम  Mango </vt:lpstr>
      <vt:lpstr>इ – इडली (Idlli) </vt:lpstr>
      <vt:lpstr>ई  -  ईख  Sugarcane </vt:lpstr>
      <vt:lpstr>उ  -  उपहार Gift </vt:lpstr>
      <vt:lpstr>ऊ  -  ऊट Camel </vt:lpstr>
      <vt:lpstr>ऋ – ऋ  Season</vt:lpstr>
      <vt:lpstr>ए  -  एक     One </vt:lpstr>
      <vt:lpstr>ओ  -  ओस (Dew drops) </vt:lpstr>
      <vt:lpstr>ऐ  -  ऐनक Spectacles </vt:lpstr>
      <vt:lpstr>औ  -  औरत  Woman </vt:lpstr>
      <vt:lpstr>अं  -  अंगूर  Grapes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17</cp:revision>
  <dcterms:created xsi:type="dcterms:W3CDTF">2021-05-20T14:04:51Z</dcterms:created>
  <dcterms:modified xsi:type="dcterms:W3CDTF">2023-03-23T14:26:50Z</dcterms:modified>
</cp:coreProperties>
</file>